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7" y="0"/>
            <a:ext cx="5419575" cy="33843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980" y="3113584"/>
            <a:ext cx="3719619" cy="37444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403698" y="1714039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Путешествие</a:t>
            </a:r>
            <a:endParaRPr lang="ru-RU" sz="32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3645024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 </a:t>
            </a:r>
          </a:p>
          <a:p>
            <a:r>
              <a:rPr lang="ru-RU" sz="4000" b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мир Удивительного</a:t>
            </a:r>
            <a:endParaRPr lang="ru-RU" sz="4000" b="1" dirty="0">
              <a:ln w="17780" cmpd="sng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292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ru-RU" sz="4000" dirty="0" smtClean="0"/>
              <a:t>Организация путешествия </a:t>
            </a:r>
            <a:r>
              <a:rPr lang="en-US" sz="4000" dirty="0" smtClean="0"/>
              <a:t>“</a:t>
            </a:r>
            <a:r>
              <a:rPr lang="ru-RU" sz="4000" dirty="0" smtClean="0"/>
              <a:t>В мир Удивительного</a:t>
            </a:r>
            <a:r>
              <a:rPr lang="en-US" sz="4000" dirty="0" smtClean="0"/>
              <a:t>”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3598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2348880"/>
            <a:ext cx="6400800" cy="3048001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Создать условия для создания мультфильма своими руками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Подготовить необходимые для работы средства и инструменты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Организовать работу воспитанников в группах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0468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159">
            <a:off x="323528" y="188640"/>
            <a:ext cx="5408149" cy="40561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0950">
            <a:off x="4078281" y="2708920"/>
            <a:ext cx="4884763" cy="3907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2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4" y="-1"/>
            <a:ext cx="4672492" cy="350436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8" y="3476287"/>
            <a:ext cx="4488774" cy="33665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796" y="0"/>
            <a:ext cx="4482688" cy="33620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068" y="3362016"/>
            <a:ext cx="4627005" cy="3480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66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0569">
            <a:off x="4413497" y="608827"/>
            <a:ext cx="4286250" cy="3429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5164">
            <a:off x="431140" y="2493986"/>
            <a:ext cx="4480892" cy="336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6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2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12</TotalTime>
  <Words>34</Words>
  <Application>Microsoft Office PowerPoint</Application>
  <PresentationFormat>Экран (4:3)</PresentationFormat>
  <Paragraphs>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Кутюр</vt:lpstr>
      <vt:lpstr>Презентация PowerPoint</vt:lpstr>
      <vt:lpstr>Цель проекта</vt:lpstr>
      <vt:lpstr>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в мир Удивительного</dc:title>
  <dc:creator>Алена</dc:creator>
  <cp:lastModifiedBy>Алена</cp:lastModifiedBy>
  <cp:revision>3</cp:revision>
  <dcterms:created xsi:type="dcterms:W3CDTF">2015-05-10T06:26:44Z</dcterms:created>
  <dcterms:modified xsi:type="dcterms:W3CDTF">2015-05-10T06:50:14Z</dcterms:modified>
</cp:coreProperties>
</file>